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5AB1-2DFB-48A4-BFBA-35D9A7E13E0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9453-411C-4357-9DF0-176F3809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4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15AB1-2DFB-48A4-BFBA-35D9A7E13E0A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9453-411C-4357-9DF0-176F3809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2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Positions and </a:t>
            </a:r>
            <a:br>
              <a:rPr lang="en-US" sz="3600" smtClean="0"/>
            </a:br>
            <a:r>
              <a:rPr lang="en-US" sz="3600" smtClean="0"/>
              <a:t>Valuations</a:t>
            </a:r>
            <a:endParaRPr lang="en-US" sz="36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74562"/>
      </p:ext>
    </p:extLst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12172"/>
      </p:ext>
    </p:extLst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Introduction</a:t>
            </a:r>
            <a:endParaRPr 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7370"/>
      </p:ext>
    </p:extLst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So what is a valuation?</a:t>
            </a:r>
            <a:endParaRPr 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36766"/>
      </p:ext>
    </p:extLst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Valuations File to NSCC</a:t>
            </a:r>
            <a:endParaRPr 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68081"/>
      </p:ext>
    </p:extLst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Valuations Record Layout</a:t>
            </a:r>
            <a:endParaRPr 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2991"/>
      </p:ext>
    </p:extLst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Dealer Valuation Settings</a:t>
            </a:r>
            <a:endParaRPr 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23876"/>
      </p:ext>
    </p:extLst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Service Calendar</a:t>
            </a:r>
            <a:endParaRPr 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69153"/>
      </p:ext>
    </p:extLst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Valuations Calendar</a:t>
            </a:r>
            <a:endParaRPr 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12845"/>
      </p:ext>
    </p:extLst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Benefits of Positions and Valuations</a:t>
            </a:r>
            <a:endParaRPr 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73653"/>
      </p:ext>
    </p:extLst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Positions and  Valuations</vt:lpstr>
      <vt:lpstr>Introduction</vt:lpstr>
      <vt:lpstr>So what is a valuation?</vt:lpstr>
      <vt:lpstr>Valuations File to NSCC</vt:lpstr>
      <vt:lpstr>Valuations Record Layout</vt:lpstr>
      <vt:lpstr>Dealer Valuation Settings</vt:lpstr>
      <vt:lpstr>Service Calendar</vt:lpstr>
      <vt:lpstr>Valuations Calendar</vt:lpstr>
      <vt:lpstr>Benefits of Positions and Valuations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Positions and  Valuations</dc:title>
  <dc:creator>Prock</dc:creator>
  <cp:lastModifiedBy>Prock</cp:lastModifiedBy>
  <cp:revision>1</cp:revision>
  <dcterms:created xsi:type="dcterms:W3CDTF">2012-12-06T13:46:06Z</dcterms:created>
  <dcterms:modified xsi:type="dcterms:W3CDTF">2012-12-06T13:46:06Z</dcterms:modified>
</cp:coreProperties>
</file>